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57" r:id="rId3"/>
    <p:sldId id="263" r:id="rId4"/>
    <p:sldId id="264" r:id="rId5"/>
    <p:sldId id="267" r:id="rId6"/>
    <p:sldId id="276" r:id="rId7"/>
    <p:sldId id="265" r:id="rId8"/>
    <p:sldId id="270" r:id="rId9"/>
    <p:sldId id="266" r:id="rId10"/>
    <p:sldId id="275" r:id="rId11"/>
    <p:sldId id="272" r:id="rId12"/>
    <p:sldId id="27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8CDE0-0F15-4BC9-A2E9-080E70FFAC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280BA4-227A-40EA-9F79-9313C7597E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73CF42-873F-4E4A-BDE6-8ACC5E85A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7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621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6" y="1219200"/>
            <a:ext cx="82134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rèn luyện thói quen đi bộ trên vỉa hè( hoặc lề đường bên phải), đội mũ bảo hiểm khi đi xe máy, quan sát cẩn thận khi qua đường.</a:t>
            </a: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8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799" y="1162064"/>
            <a:ext cx="8031081" cy="2419336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78527" y="1314464"/>
            <a:ext cx="6957354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                   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 phòng tai nạn giao thông</a:t>
            </a:r>
          </a:p>
          <a:p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Các em ghi nhớ thuộc lòng cùng nhau:</a:t>
            </a:r>
          </a:p>
          <a:p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Đi bộ quan sát trước sau</a:t>
            </a:r>
          </a:p>
          <a:p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Ngồi trên xe máy mũ mau đội vào.</a:t>
            </a: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659" y="3581400"/>
            <a:ext cx="3741281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800">
                <a:solidFill>
                  <a:srgbClr val="0000FF"/>
                </a:solidFill>
                <a:latin typeface="HP-087" pitchFamily="34" charset="0"/>
              </a:rPr>
              <a:t>Phòng tránh tai nạn giao thông</a:t>
            </a:r>
            <a:endParaRPr lang="vi-VN" sz="48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56556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24</a:t>
            </a: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252908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hát: “Đường em đi ”</a:t>
            </a: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977905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 tình huống dưới đây có thể dẫn đến hậu quả gì ?</a:t>
            </a:r>
          </a:p>
        </p:txBody>
      </p:sp>
      <p:pic>
        <p:nvPicPr>
          <p:cNvPr id="6" name="Picture 2" descr="E:\2020-2021\Giáo án điện tử các môn - 2020\Dao duc\tranh anh dao duc\Daoduc1 chu de 8 (LAN) - ẢNH\DD24.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7" t="48292" r="12131" b="28083"/>
          <a:stretch/>
        </p:blipFill>
        <p:spPr bwMode="auto">
          <a:xfrm>
            <a:off x="838200" y="1898072"/>
            <a:ext cx="7395881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5791200" y="1634835"/>
            <a:ext cx="1371600" cy="8382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6314" y="12954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 bạn nhỏ trong tranh đã có hành động gì để phòng tránh tai nạn giao thông?</a:t>
            </a:r>
          </a:p>
        </p:txBody>
      </p:sp>
      <p:pic>
        <p:nvPicPr>
          <p:cNvPr id="7" name="Picture 2" descr="E:\2020-2021\Giáo án điện tử các môn - 2020\Dao duc\tranh anh dao duc\Daoduc1 chu de 8 (LAN) - ẢNH\DD24.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7" t="76318" r="16211" b="11841"/>
          <a:stretch/>
        </p:blipFill>
        <p:spPr bwMode="auto">
          <a:xfrm>
            <a:off x="733324" y="2819400"/>
            <a:ext cx="773178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6314" y="12954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sẽ làm gì gì để phòng tránh tai nạn giao thông?</a:t>
            </a:r>
          </a:p>
        </p:txBody>
      </p:sp>
    </p:spTree>
    <p:extLst>
      <p:ext uri="{BB962C8B-B14F-4D97-AF65-F5344CB8AC3E}">
        <p14:creationId xmlns:p14="http://schemas.microsoft.com/office/powerpoint/2010/main" val="3810876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945" y="1295400"/>
            <a:ext cx="88530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 vi nào là an toàn? Hành vi nào là không an toàn? Vì sao?</a:t>
            </a:r>
          </a:p>
        </p:txBody>
      </p:sp>
      <p:pic>
        <p:nvPicPr>
          <p:cNvPr id="3" name="Picture 2" descr="E:\2020-2021\Giáo án điện tử các môn - 2020\Dao duc\tranh anh dao duc\Daoduc1 chu de 8 (LAN) - ẢNH\dd24.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89" b="56563"/>
          <a:stretch/>
        </p:blipFill>
        <p:spPr bwMode="auto">
          <a:xfrm>
            <a:off x="457200" y="2372618"/>
            <a:ext cx="7760217" cy="2893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6314" y="12954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  <a:r>
              <a:rPr lang="en-US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đã làm gì gì để phòng tránh tai nạn giao thông?</a:t>
            </a: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1219200"/>
            <a:ext cx="4775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sẽ khuyên bạn điều gì ?</a:t>
            </a: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8" t="6787" r="22660" b="58638"/>
          <a:stretch/>
        </p:blipFill>
        <p:spPr bwMode="auto">
          <a:xfrm>
            <a:off x="1444337" y="1922318"/>
            <a:ext cx="6485392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211</Words>
  <Application>Microsoft Office PowerPoint</Application>
  <PresentationFormat>On-screen Show (4:3)</PresentationFormat>
  <Paragraphs>26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.VnAvant</vt:lpstr>
      <vt:lpstr>.VnUniverse</vt:lpstr>
      <vt:lpstr>Arial</vt:lpstr>
      <vt:lpstr>Calibri</vt:lpstr>
      <vt:lpstr>HP001 TD 4H</vt:lpstr>
      <vt:lpstr>HP-087</vt:lpstr>
      <vt:lpstr>HP-089</vt:lpstr>
      <vt:lpstr>Times New Roman</vt:lpstr>
      <vt:lpstr>Office Theme</vt:lpstr>
      <vt:lpstr>PowerPoint Presentation</vt:lpstr>
      <vt:lpstr>PowerPoint Presentation</vt:lpstr>
      <vt:lpstr>Khởi động</vt:lpstr>
      <vt:lpstr>Khám phá</vt:lpstr>
      <vt:lpstr>Khám phá</vt:lpstr>
      <vt:lpstr>Khám phá</vt:lpstr>
      <vt:lpstr>Luyện tập</vt:lpstr>
      <vt:lpstr>Luyện tập</vt:lpstr>
      <vt:lpstr>Vận dụng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Admin</cp:lastModifiedBy>
  <cp:revision>23</cp:revision>
  <dcterms:created xsi:type="dcterms:W3CDTF">2006-08-16T00:00:00Z</dcterms:created>
  <dcterms:modified xsi:type="dcterms:W3CDTF">2020-08-24T07:32:50Z</dcterms:modified>
</cp:coreProperties>
</file>